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5" r:id="rId18"/>
    <p:sldId id="277" r:id="rId19"/>
    <p:sldId id="282" r:id="rId20"/>
    <p:sldId id="280" r:id="rId21"/>
    <p:sldId id="269" r:id="rId22"/>
    <p:sldId id="270" r:id="rId2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331595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30" y="1829435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rcRect l="1146" t="963" r="-1913" b="1451"/>
          <a:stretch>
            <a:fillRect/>
          </a:stretch>
        </p:blipFill>
        <p:spPr>
          <a:xfrm>
            <a:off x="345440" y="1607185"/>
            <a:ext cx="6422390" cy="49555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X(iwn)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4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917700"/>
            <a:ext cx="5412740" cy="4353560"/>
          </a:xfrm>
          <a:prstGeom prst="rect">
            <a:avLst/>
          </a:prstGeom>
        </p:spPr>
      </p:pic>
      <p:pic>
        <p:nvPicPr>
          <p:cNvPr id="5" name="Picture 4" descr="截屏2021-04-13 下午12.52.14"/>
          <p:cNvPicPr>
            <a:picLocks noChangeAspect="1"/>
          </p:cNvPicPr>
          <p:nvPr/>
        </p:nvPicPr>
        <p:blipFill>
          <a:blip r:embed="rId3"/>
          <a:srcRect r="786"/>
          <a:stretch>
            <a:fillRect/>
          </a:stretch>
        </p:blipFill>
        <p:spPr>
          <a:xfrm>
            <a:off x="6324600" y="1917700"/>
            <a:ext cx="5309235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792605"/>
            <a:ext cx="5267960" cy="4352925"/>
          </a:xfrm>
          <a:prstGeom prst="rect">
            <a:avLst/>
          </a:prstGeom>
        </p:spPr>
      </p:pic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92605"/>
            <a:ext cx="5415915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1745615"/>
            <a:ext cx="5316220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13 下午1.21.21"/>
          <p:cNvPicPr>
            <a:picLocks noChangeAspect="1"/>
          </p:cNvPicPr>
          <p:nvPr/>
        </p:nvPicPr>
        <p:blipFill>
          <a:blip r:embed="rId2"/>
          <a:srcRect t="1555"/>
          <a:stretch>
            <a:fillRect/>
          </a:stretch>
        </p:blipFill>
        <p:spPr>
          <a:xfrm>
            <a:off x="942975" y="1870710"/>
            <a:ext cx="5346065" cy="4196080"/>
          </a:xfrm>
          <a:prstGeom prst="rect">
            <a:avLst/>
          </a:prstGeom>
        </p:spPr>
      </p:pic>
      <p:pic>
        <p:nvPicPr>
          <p:cNvPr id="8" name="Picture 7" descr="截屏2021-04-13 下午2.08.45"/>
          <p:cNvPicPr>
            <a:picLocks noChangeAspect="1"/>
          </p:cNvPicPr>
          <p:nvPr/>
        </p:nvPicPr>
        <p:blipFill>
          <a:blip r:embed="rId3"/>
          <a:srcRect l="1040"/>
          <a:stretch>
            <a:fillRect/>
          </a:stretch>
        </p:blipFill>
        <p:spPr>
          <a:xfrm>
            <a:off x="7719060" y="243205"/>
            <a:ext cx="4067128" cy="3276000"/>
          </a:xfrm>
          <a:prstGeom prst="rect">
            <a:avLst/>
          </a:prstGeom>
        </p:spPr>
      </p:pic>
      <p:pic>
        <p:nvPicPr>
          <p:cNvPr id="9" name="Picture 8" descr="截屏2021-04-13 下午2.10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75" y="3510915"/>
            <a:ext cx="4148927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2020.03.23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free energy loss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27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1825625"/>
            <a:ext cx="5399405" cy="4230370"/>
          </a:xfrm>
          <a:prstGeom prst="rect">
            <a:avLst/>
          </a:prstGeom>
        </p:spPr>
      </p:pic>
      <p:pic>
        <p:nvPicPr>
          <p:cNvPr id="3" name="Picture 2" descr="截屏2021-03-22 下午4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757680"/>
            <a:ext cx="5635625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30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598930"/>
            <a:ext cx="619442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WPS Presentation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Arial Unicode MS</vt:lpstr>
      <vt:lpstr>宋体</vt:lpstr>
      <vt:lpstr>Office Theme</vt:lpstr>
      <vt:lpstr>cmpo running notes</vt:lpstr>
      <vt:lpstr>2020.03.23 : , free energy loss </vt:lpstr>
      <vt:lpstr>, &lt; sx &gt;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theoretical solutions)</vt:lpstr>
      <vt:lpstr>g = 1.0， : &lt;zz&gt;(iwn)</vt:lpstr>
      <vt:lpstr>g = 1.0， : Im X(w)</vt:lpstr>
      <vt:lpstr>g = 1.0， : Im X(w)</vt:lpstr>
      <vt:lpstr>g = 1.0， : Im X(w)</vt:lpstr>
      <vt:lpstr>g = 0.1, </vt:lpstr>
      <vt:lpstr>g = 2.0,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71</cp:revision>
  <dcterms:created xsi:type="dcterms:W3CDTF">2021-04-13T06:48:28Z</dcterms:created>
  <dcterms:modified xsi:type="dcterms:W3CDTF">2021-04-13T06:48:28Z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1033-3.1.1.5096</vt:lpwstr>
  </property>
</Properties>
</file>